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AABCD39-5869-4E11-9C69-373457E05893}" type="datetimeFigureOut">
              <a:rPr lang="en-US" smtClean="0"/>
              <a:t>9/30/2011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C10CCA8-8AB1-464D-A343-A8408C1823C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ABCD39-5869-4E11-9C69-373457E05893}" type="datetimeFigureOut">
              <a:rPr lang="en-US" smtClean="0"/>
              <a:t>9/30/2011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10CCA8-8AB1-464D-A343-A8408C1823C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ABCD39-5869-4E11-9C69-373457E05893}" type="datetimeFigureOut">
              <a:rPr lang="en-US" smtClean="0"/>
              <a:t>9/30/2011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10CCA8-8AB1-464D-A343-A8408C1823C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ABCD39-5869-4E11-9C69-373457E05893}" type="datetimeFigureOut">
              <a:rPr lang="en-US" smtClean="0"/>
              <a:t>9/30/2011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10CCA8-8AB1-464D-A343-A8408C1823C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AABCD39-5869-4E11-9C69-373457E05893}" type="datetimeFigureOut">
              <a:rPr lang="en-US" smtClean="0"/>
              <a:t>9/30/2011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10CCA8-8AB1-464D-A343-A8408C1823C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AABCD39-5869-4E11-9C69-373457E05893}" type="datetimeFigureOut">
              <a:rPr lang="en-US" smtClean="0"/>
              <a:t>9/30/2011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10CCA8-8AB1-464D-A343-A8408C1823C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AABCD39-5869-4E11-9C69-373457E05893}" type="datetimeFigureOut">
              <a:rPr lang="en-US" smtClean="0"/>
              <a:t>9/30/2011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10CCA8-8AB1-464D-A343-A8408C1823C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AABCD39-5869-4E11-9C69-373457E05893}" type="datetimeFigureOut">
              <a:rPr lang="en-US" smtClean="0"/>
              <a:t>9/30/2011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10CCA8-8AB1-464D-A343-A8408C1823C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ABCD39-5869-4E11-9C69-373457E05893}" type="datetimeFigureOut">
              <a:rPr lang="en-US" smtClean="0"/>
              <a:t>9/30/2011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10CCA8-8AB1-464D-A343-A8408C1823C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AABCD39-5869-4E11-9C69-373457E05893}" type="datetimeFigureOut">
              <a:rPr lang="en-US" smtClean="0"/>
              <a:t>9/30/2011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10CCA8-8AB1-464D-A343-A8408C1823C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AABCD39-5869-4E11-9C69-373457E05893}" type="datetimeFigureOut">
              <a:rPr lang="en-US" smtClean="0"/>
              <a:t>9/30/2011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C10CCA8-8AB1-464D-A343-A8408C1823C8}"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AABCD39-5869-4E11-9C69-373457E05893}" type="datetimeFigureOut">
              <a:rPr lang="en-US" smtClean="0"/>
              <a:t>9/30/2011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C10CCA8-8AB1-464D-A343-A8408C1823C8}"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0467255">
            <a:off x="209279" y="1310824"/>
            <a:ext cx="7772400" cy="1296252"/>
          </a:xfrm>
          <a:ln>
            <a:solidFill>
              <a:schemeClr val="accent1">
                <a:lumMod val="75000"/>
              </a:schemeClr>
            </a:solidFill>
          </a:ln>
        </p:spPr>
        <p:txBody>
          <a:bodyPr/>
          <a:lstStyle/>
          <a:p>
            <a:pPr algn="l"/>
            <a:r>
              <a:rPr lang="en-US" dirty="0" err="1" smtClean="0">
                <a:solidFill>
                  <a:schemeClr val="tx2">
                    <a:lumMod val="75000"/>
                  </a:schemeClr>
                </a:solidFill>
              </a:rPr>
              <a:t>Tapoe</a:t>
            </a:r>
            <a:endParaRPr lang="en-US" dirty="0">
              <a:solidFill>
                <a:schemeClr val="tx2">
                  <a:lumMod val="75000"/>
                </a:schemeClr>
              </a:solidFill>
            </a:endParaRPr>
          </a:p>
        </p:txBody>
      </p:sp>
      <p:sp>
        <p:nvSpPr>
          <p:cNvPr id="3" name="Subtitle 2"/>
          <p:cNvSpPr>
            <a:spLocks noGrp="1"/>
          </p:cNvSpPr>
          <p:nvPr>
            <p:ph type="subTitle" idx="1"/>
          </p:nvPr>
        </p:nvSpPr>
        <p:spPr/>
        <p:txBody>
          <a:bodyPr/>
          <a:lstStyle/>
          <a:p>
            <a:pPr algn="r"/>
            <a:r>
              <a:rPr lang="en-US" dirty="0" smtClean="0">
                <a:solidFill>
                  <a:srgbClr val="002060"/>
                </a:solidFill>
              </a:rPr>
              <a:t>By Henry Case</a:t>
            </a:r>
            <a:endParaRPr lang="en-US" dirty="0">
              <a:solidFill>
                <a:srgbClr val="002060"/>
              </a:solidFill>
            </a:endParaRPr>
          </a:p>
        </p:txBody>
      </p:sp>
    </p:spTree>
    <p:extLst>
      <p:ext uri="{BB962C8B-B14F-4D97-AF65-F5344CB8AC3E}">
        <p14:creationId xmlns:p14="http://schemas.microsoft.com/office/powerpoint/2010/main" val="521539294"/>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1143000"/>
          </a:xfrm>
        </p:spPr>
        <p:txBody>
          <a:bodyPr>
            <a:normAutofit fontScale="90000"/>
          </a:bodyPr>
          <a:lstStyle/>
          <a:p>
            <a:pPr algn="ctr"/>
            <a:r>
              <a:rPr lang="en-US" dirty="0" smtClean="0"/>
              <a:t>Natural Resources/Major Exports</a:t>
            </a:r>
            <a:endParaRPr lang="en-US" dirty="0"/>
          </a:p>
        </p:txBody>
      </p:sp>
      <p:sp>
        <p:nvSpPr>
          <p:cNvPr id="3" name="Content Placeholder 2"/>
          <p:cNvSpPr>
            <a:spLocks noGrp="1"/>
          </p:cNvSpPr>
          <p:nvPr>
            <p:ph idx="1"/>
          </p:nvPr>
        </p:nvSpPr>
        <p:spPr/>
        <p:txBody>
          <a:bodyPr/>
          <a:lstStyle/>
          <a:p>
            <a:r>
              <a:rPr lang="en-US" dirty="0" err="1" smtClean="0"/>
              <a:t>Tapoe</a:t>
            </a:r>
            <a:r>
              <a:rPr lang="en-US" dirty="0" smtClean="0"/>
              <a:t> ships the most bananas to most countries. We have deals with Japan, China, USA, and Mexico. We give bananas and fruits to them and they give us technology from japan, rice from china, Newest items from USA, and jalapenos from Mexico. </a:t>
            </a:r>
          </a:p>
          <a:p>
            <a:r>
              <a:rPr lang="en-US" dirty="0" smtClean="0"/>
              <a:t>Our natural resources are lot’s and lot’s of trees, grass, plains, volcanoes, fruit, and rivers. We also have the biggest quantity of bananas in any other state or country. </a:t>
            </a:r>
            <a:endParaRPr lang="en-US" dirty="0"/>
          </a:p>
        </p:txBody>
      </p:sp>
    </p:spTree>
    <p:extLst>
      <p:ext uri="{BB962C8B-B14F-4D97-AF65-F5344CB8AC3E}">
        <p14:creationId xmlns:p14="http://schemas.microsoft.com/office/powerpoint/2010/main" val="2240667888"/>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Jobs/Education</a:t>
            </a:r>
            <a:endParaRPr lang="en-US" dirty="0"/>
          </a:p>
        </p:txBody>
      </p:sp>
      <p:sp>
        <p:nvSpPr>
          <p:cNvPr id="3" name="Content Placeholder 2"/>
          <p:cNvSpPr>
            <a:spLocks noGrp="1"/>
          </p:cNvSpPr>
          <p:nvPr>
            <p:ph idx="1"/>
          </p:nvPr>
        </p:nvSpPr>
        <p:spPr/>
        <p:txBody>
          <a:bodyPr/>
          <a:lstStyle/>
          <a:p>
            <a:r>
              <a:rPr lang="en-US" dirty="0" smtClean="0"/>
              <a:t>The most famous job in </a:t>
            </a:r>
            <a:r>
              <a:rPr lang="en-US" dirty="0" err="1" smtClean="0"/>
              <a:t>Tapoe</a:t>
            </a:r>
            <a:r>
              <a:rPr lang="en-US" dirty="0" smtClean="0"/>
              <a:t> is farming, and harvesting. Our minor jobs are banking, Lawyers, restaurant people and industry people.</a:t>
            </a:r>
          </a:p>
          <a:p>
            <a:r>
              <a:rPr lang="en-US" dirty="0" smtClean="0"/>
              <a:t>We have a very good education system in </a:t>
            </a:r>
            <a:r>
              <a:rPr lang="en-US" dirty="0" err="1" smtClean="0"/>
              <a:t>Tapoe</a:t>
            </a:r>
            <a:r>
              <a:rPr lang="en-US" dirty="0" smtClean="0"/>
              <a:t>. Most kids graduate from college at </a:t>
            </a:r>
            <a:r>
              <a:rPr lang="en-US" dirty="0" err="1" smtClean="0"/>
              <a:t>Tapoe</a:t>
            </a:r>
            <a:r>
              <a:rPr lang="en-US" dirty="0" smtClean="0"/>
              <a:t>. We have school from kids ages from 5-14 elementary. We have high school for teens from 14-18 </a:t>
            </a:r>
            <a:r>
              <a:rPr lang="en-US" smtClean="0"/>
              <a:t>and college from 18-26.  </a:t>
            </a:r>
            <a:endParaRPr lang="en-US" dirty="0"/>
          </a:p>
        </p:txBody>
      </p:sp>
    </p:spTree>
    <p:extLst>
      <p:ext uri="{BB962C8B-B14F-4D97-AF65-F5344CB8AC3E}">
        <p14:creationId xmlns:p14="http://schemas.microsoft.com/office/powerpoint/2010/main" val="16975191"/>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TotalTime>
  <Words>162</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Flow</vt:lpstr>
      <vt:lpstr>Tapoe</vt:lpstr>
      <vt:lpstr>Natural Resources/Major Exports</vt:lpstr>
      <vt:lpstr>Jobs/Education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Tapoe</dc:title>
  <dc:creator>Henry Case</dc:creator>
  <cp:lastModifiedBy>Henry Case</cp:lastModifiedBy>
  <cp:revision>2</cp:revision>
  <dcterms:created xsi:type="dcterms:W3CDTF">2011-09-30T14:20:35Z</dcterms:created>
  <dcterms:modified xsi:type="dcterms:W3CDTF">2011-09-30T14:40:25Z</dcterms:modified>
</cp:coreProperties>
</file>