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66"/>
    <a:srgbClr val="99FF33"/>
    <a:srgbClr val="FF0000"/>
    <a:srgbClr val="3333FF"/>
    <a:srgbClr val="CC00FF"/>
    <a:srgbClr val="00CC00"/>
    <a:srgbClr val="0000FF"/>
    <a:srgbClr val="00FF00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8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605D9-AB3A-49F1-9F66-BD10101F77D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A58D6-B51C-4C49-AD53-111DC73B69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228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FF"/>
                </a:solidFill>
              </a:rPr>
              <a:t>Elaina’s Tropical Island  </a:t>
            </a:r>
            <a:endParaRPr lang="en-US" dirty="0">
              <a:solidFill>
                <a:srgbClr val="FF00FF"/>
              </a:solidFill>
            </a:endParaRPr>
          </a:p>
        </p:txBody>
      </p:sp>
      <p:pic>
        <p:nvPicPr>
          <p:cNvPr id="11266" name="Picture 2" descr="http://t2.gstatic.com/images?q=tbn:ANd9GcQw6YDzARgFyBSXYFGKKtILDdiCIrlMk5ljiHYcPQQFLa8chHi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45" y="762000"/>
            <a:ext cx="2605041" cy="23622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533400" y="1562100"/>
            <a:ext cx="304800" cy="38100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Island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0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CC"/>
                </a:solidFill>
              </a:rPr>
              <a:t>The food on my Island are mangos, pineapples, coconuts and strawberries.</a:t>
            </a:r>
            <a:endParaRPr lang="en-US" sz="2800" dirty="0">
              <a:solidFill>
                <a:srgbClr val="66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429000"/>
            <a:ext cx="266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66"/>
                </a:solidFill>
              </a:rPr>
              <a:t>My Island is in between Iceland and United Kingdom.</a:t>
            </a:r>
            <a:endParaRPr lang="en-US" sz="3200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09800" y="3962400"/>
            <a:ext cx="2667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climate on my island is in the morning its 95 degrees and at night its 72 degrees out. Its hot all year long.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2146995"/>
            <a:ext cx="220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FF"/>
                </a:solidFill>
              </a:rPr>
              <a:t>The absolute location is 20 degrees east and 60 north.</a:t>
            </a:r>
            <a:endParaRPr lang="en-US" sz="2400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5600" y="870972"/>
            <a:ext cx="182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My relative location is north east of United Kingdom and north west of Iceland. </a:t>
            </a:r>
            <a:endParaRPr lang="en-US" sz="2400" dirty="0">
              <a:solidFill>
                <a:srgbClr val="00FF00"/>
              </a:solidFill>
            </a:endParaRPr>
          </a:p>
        </p:txBody>
      </p:sp>
      <p:pic>
        <p:nvPicPr>
          <p:cNvPr id="11268" name="Picture 4" descr="http://www.nationalgeographic.com/xpeditions/atlas/world/world-dw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10000"/>
            <a:ext cx="3810000" cy="2828544"/>
          </a:xfrm>
          <a:prstGeom prst="rect">
            <a:avLst/>
          </a:prstGeom>
          <a:noFill/>
        </p:spPr>
      </p:pic>
      <p:sp>
        <p:nvSpPr>
          <p:cNvPr id="16" name="Oval 15"/>
          <p:cNvSpPr/>
          <p:nvPr/>
        </p:nvSpPr>
        <p:spPr>
          <a:xfrm>
            <a:off x="6858000" y="4267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3352800" cy="220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CC00FF"/>
                </a:solidFill>
              </a:rPr>
              <a:t>The major  landforms on Elaina’s Tropical Island are deserts and lakes and there on the tropical beach. </a:t>
            </a:r>
            <a:endParaRPr lang="en-US" sz="2400" dirty="0">
              <a:solidFill>
                <a:srgbClr val="CC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381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My languages are French, English and a little bit of Spanish.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3622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natural recourses are oil, and coal. The exports or fish and salt.    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1600200"/>
            <a:ext cx="228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66"/>
                </a:solidFill>
              </a:rPr>
              <a:t>The clothing you have to wear are flip flops and swimming suites.</a:t>
            </a:r>
            <a:endParaRPr lang="en-US" sz="2400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3429000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00CC"/>
                </a:solidFill>
              </a:rPr>
              <a:t>The religions are Lutheran. The beliefs are they </a:t>
            </a:r>
            <a:r>
              <a:rPr lang="en-US" sz="2400" dirty="0" smtClean="0">
                <a:solidFill>
                  <a:srgbClr val="6600CC"/>
                </a:solidFill>
              </a:rPr>
              <a:t>believe</a:t>
            </a:r>
            <a:r>
              <a:rPr lang="en-US" sz="2000" dirty="0" smtClean="0">
                <a:solidFill>
                  <a:srgbClr val="6600CC"/>
                </a:solidFill>
              </a:rPr>
              <a:t> in God  and Abraham and Sarah.  </a:t>
            </a:r>
            <a:endParaRPr lang="en-US" sz="2000" dirty="0">
              <a:solidFill>
                <a:srgbClr val="66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16002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CC00"/>
                </a:solidFill>
              </a:rPr>
              <a:t>Some jobs are people make houses, make paper, and they help people get jobs.</a:t>
            </a:r>
            <a:endParaRPr lang="en-US" sz="2400" dirty="0">
              <a:solidFill>
                <a:srgbClr val="00CC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47244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Government- I’m the President, I work on my own for my people.</a:t>
            </a:r>
            <a:endParaRPr lang="en-US" sz="2400" dirty="0">
              <a:solidFill>
                <a:srgbClr val="3333FF"/>
              </a:solidFill>
            </a:endParaRPr>
          </a:p>
        </p:txBody>
      </p:sp>
      <p:pic>
        <p:nvPicPr>
          <p:cNvPr id="14338" name="Picture 2" descr="http://t3.gstatic.com/images?q=tbn:ANd9GcSFqHqD9nVtv32G-fnwgMRdpqjMbTXGuHjvDpzMMDCQ1Y546RIvK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191000"/>
            <a:ext cx="2600325" cy="1752600"/>
          </a:xfrm>
          <a:prstGeom prst="rect">
            <a:avLst/>
          </a:prstGeom>
          <a:noFill/>
        </p:spPr>
      </p:pic>
      <p:pic>
        <p:nvPicPr>
          <p:cNvPr id="14340" name="Picture 4" descr="http://t3.gstatic.com/images?q=tbn:ANd9GcQj1D77LjycQgH7mT1ZFfJelsskgdvEf26SEdtxavu914jX-3iJ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876800"/>
            <a:ext cx="272415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3657600" cy="228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education on my Island are The School of Education and The School of Elaina’s Tropical island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5334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You may not use phones, iPods or I phones. You may use computers and or laptops.</a:t>
            </a:r>
            <a:endParaRPr lang="en-US" sz="2400" dirty="0">
              <a:solidFill>
                <a:srgbClr val="3333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0400" y="3657600"/>
            <a:ext cx="327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6600CC"/>
                </a:solidFill>
              </a:rPr>
              <a:t>Thanks for watching!!!!</a:t>
            </a:r>
            <a:endParaRPr lang="en-US" sz="3200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229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Elaina’s Tropical Island  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Elaina’s Tropical Island</dc:title>
  <dc:creator>Ben Nelson</dc:creator>
  <cp:lastModifiedBy>Lisa</cp:lastModifiedBy>
  <cp:revision>13</cp:revision>
  <dcterms:created xsi:type="dcterms:W3CDTF">2011-10-03T20:38:14Z</dcterms:created>
  <dcterms:modified xsi:type="dcterms:W3CDTF">2011-10-04T22:55:15Z</dcterms:modified>
</cp:coreProperties>
</file>